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1"/>
  </p:notesMasterIdLst>
  <p:handoutMasterIdLst>
    <p:handoutMasterId r:id="rId22"/>
  </p:handoutMasterIdLst>
  <p:sldIdLst>
    <p:sldId id="355" r:id="rId6"/>
    <p:sldId id="379" r:id="rId7"/>
    <p:sldId id="372" r:id="rId8"/>
    <p:sldId id="367" r:id="rId9"/>
    <p:sldId id="380" r:id="rId10"/>
    <p:sldId id="381" r:id="rId11"/>
    <p:sldId id="382" r:id="rId12"/>
    <p:sldId id="383" r:id="rId13"/>
    <p:sldId id="256" r:id="rId14"/>
    <p:sldId id="257" r:id="rId15"/>
    <p:sldId id="385" r:id="rId16"/>
    <p:sldId id="259" r:id="rId17"/>
    <p:sldId id="272" r:id="rId18"/>
    <p:sldId id="384" r:id="rId19"/>
    <p:sldId id="3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42" d="100"/>
          <a:sy n="42" d="100"/>
        </p:scale>
        <p:origin x="45" y="4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70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C7030-D8DE-D82C-DA59-E7F2A234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59648-9E14-BDC4-6E0E-FE47792AD3C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52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8F3B9B-6683-4DCF-8F6A-173C94E52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18" b="3018"/>
          <a:stretch/>
        </p:blipFill>
        <p:spPr>
          <a:xfrm>
            <a:off x="1355083" y="3367453"/>
            <a:ext cx="3987787" cy="282953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Jonathan Hardwick</a:t>
            </a:r>
          </a:p>
          <a:p>
            <a:pPr marL="0" indent="0" algn="ctr">
              <a:buNone/>
            </a:pPr>
            <a:r>
              <a:rPr lang="en-US" dirty="0"/>
              <a:t>Brenda Beach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8851545" y="782419"/>
            <a:ext cx="2502255" cy="11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1EBE9B"/>
              </a:buClr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Breif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/>
                <a:ea typeface="+mn-ea"/>
                <a:cs typeface="+mn-cs"/>
              </a:rPr>
              <a:t> synopsis of features</a:t>
            </a: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4000" dirty="0"/>
              <a:t>(Libraries, Life, and Medical Assistance)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helps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7"/>
            <a:ext cx="6754668" cy="10096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Video Game Library &amp; Sales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374532" y="3855904"/>
            <a:ext cx="4543662" cy="208171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1923889"/>
            <a:ext cx="6400800" cy="1669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900" dirty="0"/>
              <a:t>Jonathan Hardwick</a:t>
            </a:r>
          </a:p>
          <a:p>
            <a:pPr marL="0" indent="0" algn="ctr">
              <a:buNone/>
            </a:pPr>
            <a:r>
              <a:rPr lang="en-US" sz="2900" dirty="0"/>
              <a:t>Brenda Beach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F5AFF4B3-B65B-D821-1F9B-1044C8A2361E}"/>
              </a:ext>
            </a:extLst>
          </p:cNvPr>
          <p:cNvSpPr txBox="1">
            <a:spLocks/>
          </p:cNvSpPr>
          <p:nvPr/>
        </p:nvSpPr>
        <p:spPr>
          <a:xfrm>
            <a:off x="5001318" y="3344888"/>
            <a:ext cx="6754668" cy="1009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Support Spot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4993698" y="4544402"/>
            <a:ext cx="6400800" cy="166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Brittany Smith</a:t>
            </a:r>
          </a:p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Justin Graves</a:t>
            </a:r>
          </a:p>
        </p:txBody>
      </p:sp>
      <p:pic>
        <p:nvPicPr>
          <p:cNvPr id="11" name="Picture Placeholder 27">
            <a:extLst>
              <a:ext uri="{FF2B5EF4-FFF2-40B4-BE49-F238E27FC236}">
                <a16:creationId xmlns:a16="http://schemas.microsoft.com/office/drawing/2014/main" id="{E7F5027F-588D-4161-9D50-AF6EF6AB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018" b="3018"/>
          <a:stretch/>
        </p:blipFill>
        <p:spPr>
          <a:xfrm>
            <a:off x="965488" y="957390"/>
            <a:ext cx="3364805" cy="2387498"/>
          </a:xfrm>
        </p:spPr>
      </p:pic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Library &amp; Sales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Sam has an extensive collection of video games and consoles, and he wants to create a list of his items to determine their potential worth.</a:t>
            </a:r>
          </a:p>
          <a:p>
            <a:endParaRPr lang="en-US" sz="3200" dirty="0"/>
          </a:p>
          <a:p>
            <a:r>
              <a:rPr lang="en-US" sz="3200" dirty="0"/>
              <a:t>Gwen wants to share the joy of her video game collection with others by selling parts of </a:t>
            </a:r>
            <a:r>
              <a:rPr lang="en-US" sz="3200"/>
              <a:t>her collection.</a:t>
            </a:r>
            <a:endParaRPr lang="en-US" sz="3200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BB4AD80-C4C9-48DF-AEB9-18EC3A792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34" b="3234"/>
          <a:stretch/>
        </p:blipFill>
        <p:spPr>
          <a:xfrm>
            <a:off x="7189470" y="2159398"/>
            <a:ext cx="4453255" cy="4165201"/>
          </a:xfr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A6642A3-9BB0-4B52-BD06-47FF8A2F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4</a:t>
            </a:fld>
            <a:endParaRPr lang="en-US" dirty="0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create a library of all video games, consoles, and peripherals.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User forgets their password, they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user can also change their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get the current values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on the screen.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09" r="12409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As a future update, we plan on having it where the user can sell their item through the website.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505</Words>
  <Application>Microsoft Office PowerPoint</Application>
  <PresentationFormat>Widescreen</PresentationFormat>
  <Paragraphs>76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(Libraries, Life, and Medical Assistance)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Meet the team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Brenda Beach</cp:lastModifiedBy>
  <cp:revision>33</cp:revision>
  <dcterms:created xsi:type="dcterms:W3CDTF">2024-01-26T01:38:14Z</dcterms:created>
  <dcterms:modified xsi:type="dcterms:W3CDTF">2024-02-01T17:11:07Z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